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77578-3EE5-4C12-A9A9-0B1E67E23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4CCDE5-382E-401A-99E5-878EA89F83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7F00F-68BA-4653-8BE8-05AE70A77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633A4-D336-4521-B593-045BB5687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3D916-5B95-49E6-B31A-B4D8CEDDF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78FAC-B226-43A2-BF66-4563B0E19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48F21-6C35-4D80-AE91-F08549374C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63107-6797-430B-8CB2-A8831D724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C8F5D-FFB1-4751-8B78-F81E2349D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A0349-7D80-492B-AB6B-1686200A5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19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826459-79AB-4E8B-9463-9B26ED802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5DFBC0-E321-4773-8284-73C08525B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40732-8B47-428A-B8BB-47897103F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0E301D-A690-4B53-87F4-C4D05D93C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6736E-4113-4AB6-831D-0B38C7F6F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8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79A3F-3E89-40A4-A053-2AEF0EB2A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C2ACA-212E-4FBB-B646-F98B857C0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E1A9-A7CE-41FF-8028-312A7CC50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3E76E-05A8-4852-9052-AB51EF38D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77E0C-D1BD-4932-AE91-EF7DE30B0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5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0ECB8-183C-404B-970D-7091FA795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915C34-B57A-4FE8-9A3C-7DB1701B8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AF8F0-D343-46EE-8E91-93C094E5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322F7-3568-401B-AB07-B5E8EB4C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497CD-87B2-4F7D-B1D7-69148415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8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F1991-E5DF-4397-88FE-D9950A576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4E44D-565D-4A8B-A2E0-A7B7C8E4E2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5925DF-9F4B-4D82-A556-0518EE6B0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E52443-9A5F-47BC-B12E-AFFF1299B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B6F8A-C5A9-4ACD-8DFC-129EFD31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FB5552-E896-4E54-90AB-0B4EF86A8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05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4583D-A57D-4026-B167-A7688332A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D66EA-67E5-4E0D-9FFD-0127A1F82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346548-CB2D-47B4-9749-B6704CAF1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031774-F3FD-47AA-89DF-9C84DDC5EA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9F526F-7B22-4507-9418-C81B0355E7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760E31-B035-42E7-9A57-835EB0341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3199D1-9CFA-4EB4-8E6C-C50BE4C4C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4B2BFD-6AFE-4D46-8018-76579DCE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7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EC90E-248C-49B4-BF94-FB64742D5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52366F-6101-48B8-8906-B9D59AAFC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DBA7D-9C29-46CD-968F-8D76AE466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695B9F-BE87-4580-84E2-65CD5641C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8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6BF13-00E9-4810-A94B-92D0478B3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1C6C39-6D83-45E4-8D65-D02ACD82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467D43-449E-49A1-88A6-5FC0403AA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0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17B5E-9595-4DE9-9B2C-CA50CA96B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F1A94-33D9-48E2-ADD5-C2C5352A6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3A84FD-D83B-4ADD-A0FA-89D8469674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6B92B-32AC-451F-A978-937B97D6F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78018-CBD8-4CF2-925C-4AECE1AB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4B84C-27EB-42FE-9F66-5117CF398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0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7CB0D-F8DD-4A6C-A699-56AB37C7C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CC8D58-3EE2-4E0C-AD7B-0285FF666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3225C-92EB-4EB7-9FA5-F3D5CD732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BE626-837F-4B5C-9841-A9969A9D5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41AD8-1EC6-4761-857A-C746011AF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A44EB-ECE9-4772-BE4F-12792CA2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7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07C64C-6F3F-4085-B860-5F390B5B2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A776D-2BBC-4591-823D-5CA1CF400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7D5D5-391F-44A9-8A27-4B851DB7B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1F19-15F6-48F1-AE85-118932669D1F}" type="datetimeFigureOut">
              <a:rPr lang="en-US" smtClean="0"/>
              <a:t>4/1/2023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3767C-312B-46FB-8D0E-C9FCC393A0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21109-FB01-487D-9E43-6E8A2B8B0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1C0B2-7FF5-4404-9614-92AF934A1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4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684C12-369B-414E-AEDB-76027090402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122" y="1203564"/>
            <a:ext cx="3566957" cy="49273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9158D6-F3AD-45E3-99D7-43545CE83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871" y="194711"/>
            <a:ext cx="10429461" cy="1408802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latin typeface="Bernard MT Condensed" panose="02050806060905020404" pitchFamily="18" charset="0"/>
              </a:rPr>
              <a:t>STANDAR OPERASIONAL PELAYANAN ADMINISTRASI SURAT UNTUK KELAS XII TAMAT TAHUN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1AAFBE-B93F-4072-A515-AA066DF948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71" y="1797710"/>
            <a:ext cx="10601738" cy="3595929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4200" b="1" dirty="0" err="1"/>
              <a:t>Syarat</a:t>
            </a:r>
            <a:r>
              <a:rPr lang="en-US" sz="4200" b="1" dirty="0"/>
              <a:t> </a:t>
            </a:r>
            <a:r>
              <a:rPr lang="en-US" sz="4200" b="1" dirty="0" err="1"/>
              <a:t>Pengurusan</a:t>
            </a:r>
            <a:r>
              <a:rPr lang="en-US" sz="4200" b="1" dirty="0"/>
              <a:t> Surat </a:t>
            </a:r>
            <a:r>
              <a:rPr lang="en-US" sz="4200" b="1" dirty="0" err="1"/>
              <a:t>Keterangan</a:t>
            </a:r>
            <a:r>
              <a:rPr lang="en-US" sz="4200" b="1" dirty="0"/>
              <a:t> </a:t>
            </a:r>
            <a:r>
              <a:rPr lang="en-US" sz="4200" b="1" dirty="0" err="1"/>
              <a:t>untuk</a:t>
            </a:r>
            <a:r>
              <a:rPr lang="en-US" sz="4200" b="1" dirty="0"/>
              <a:t> </a:t>
            </a:r>
            <a:r>
              <a:rPr lang="en-US" sz="4200" b="1" dirty="0" err="1"/>
              <a:t>siswa</a:t>
            </a:r>
            <a:r>
              <a:rPr lang="en-US" sz="4200" b="1" dirty="0"/>
              <a:t>/</a:t>
            </a:r>
            <a:r>
              <a:rPr lang="en-US" sz="4200" b="1" dirty="0" err="1"/>
              <a:t>i</a:t>
            </a:r>
            <a:r>
              <a:rPr lang="en-US" sz="4200" b="1" dirty="0"/>
              <a:t> </a:t>
            </a:r>
            <a:r>
              <a:rPr lang="en-US" sz="4200" b="1" dirty="0" err="1"/>
              <a:t>kelas</a:t>
            </a:r>
            <a:r>
              <a:rPr lang="en-US" sz="4200" b="1" dirty="0"/>
              <a:t> XII </a:t>
            </a:r>
            <a:r>
              <a:rPr lang="en-US" sz="4200" b="1" dirty="0" err="1"/>
              <a:t>tahun</a:t>
            </a:r>
            <a:r>
              <a:rPr lang="en-US" sz="4200" b="1" dirty="0"/>
              <a:t> </a:t>
            </a:r>
            <a:r>
              <a:rPr lang="en-US" sz="4200" b="1" dirty="0" err="1"/>
              <a:t>pelajaran</a:t>
            </a:r>
            <a:r>
              <a:rPr lang="en-US" sz="4200" b="1" dirty="0"/>
              <a:t> 2022/2023, </a:t>
            </a:r>
            <a:r>
              <a:rPr lang="en-US" sz="4200" b="1" dirty="0" err="1"/>
              <a:t>antara</a:t>
            </a:r>
            <a:r>
              <a:rPr lang="en-US" sz="4200" b="1" dirty="0"/>
              <a:t> lain </a:t>
            </a:r>
            <a:r>
              <a:rPr lang="en-US" sz="4200" b="1" dirty="0" err="1"/>
              <a:t>sebgai</a:t>
            </a:r>
            <a:r>
              <a:rPr lang="en-US" sz="4200" b="1" dirty="0"/>
              <a:t> </a:t>
            </a:r>
            <a:r>
              <a:rPr lang="en-US" sz="4200" b="1" dirty="0" err="1"/>
              <a:t>berikut</a:t>
            </a:r>
            <a:r>
              <a:rPr lang="en-US" sz="4200" b="1" dirty="0"/>
              <a:t> ;</a:t>
            </a:r>
          </a:p>
          <a:p>
            <a:pPr algn="just"/>
            <a:endParaRPr lang="en-US" dirty="0"/>
          </a:p>
          <a:p>
            <a:pPr marL="457200" indent="-457200" algn="just">
              <a:buAutoNum type="arabicPeriod"/>
            </a:pPr>
            <a:r>
              <a:rPr lang="en-US" sz="3400" dirty="0"/>
              <a:t>Telah </a:t>
            </a:r>
            <a:r>
              <a:rPr lang="en-US" sz="3400" dirty="0" err="1"/>
              <a:t>menyerahkan</a:t>
            </a:r>
            <a:r>
              <a:rPr lang="en-US" sz="3400" dirty="0"/>
              <a:t> </a:t>
            </a:r>
            <a:r>
              <a:rPr lang="en-US" sz="3400" dirty="0" err="1"/>
              <a:t>bukti</a:t>
            </a:r>
            <a:r>
              <a:rPr lang="en-US" sz="3400" dirty="0"/>
              <a:t> </a:t>
            </a:r>
            <a:r>
              <a:rPr lang="en-US" sz="3400" dirty="0" err="1"/>
              <a:t>bebas</a:t>
            </a:r>
            <a:r>
              <a:rPr lang="en-US" sz="3400" dirty="0"/>
              <a:t> </a:t>
            </a:r>
            <a:r>
              <a:rPr lang="en-US" sz="3400" dirty="0" err="1"/>
              <a:t>pustaka</a:t>
            </a:r>
            <a:r>
              <a:rPr lang="en-US" sz="3400" dirty="0"/>
              <a:t>,</a:t>
            </a:r>
          </a:p>
          <a:p>
            <a:pPr marL="457200" indent="-457200" algn="just">
              <a:buAutoNum type="arabicPeriod"/>
            </a:pPr>
            <a:r>
              <a:rPr lang="en-US" sz="3400" dirty="0" err="1"/>
              <a:t>Berpakaian</a:t>
            </a:r>
            <a:r>
              <a:rPr lang="en-US" sz="3400" dirty="0"/>
              <a:t> </a:t>
            </a:r>
            <a:r>
              <a:rPr lang="en-US" sz="3400" dirty="0" err="1"/>
              <a:t>Rapi</a:t>
            </a:r>
            <a:r>
              <a:rPr lang="en-US" sz="3400" dirty="0"/>
              <a:t> dan </a:t>
            </a:r>
            <a:r>
              <a:rPr lang="en-US" sz="3400" dirty="0" err="1"/>
              <a:t>Sopan</a:t>
            </a:r>
            <a:r>
              <a:rPr lang="en-US" sz="3400" dirty="0"/>
              <a:t> ( </a:t>
            </a:r>
            <a:r>
              <a:rPr lang="en-US" sz="3400" dirty="0" err="1"/>
              <a:t>Memakai</a:t>
            </a:r>
            <a:r>
              <a:rPr lang="en-US" sz="3400" dirty="0"/>
              <a:t> Baju </a:t>
            </a:r>
            <a:r>
              <a:rPr lang="en-US" sz="3400" dirty="0" err="1"/>
              <a:t>Sekolah</a:t>
            </a:r>
            <a:r>
              <a:rPr lang="en-US" sz="3400" dirty="0"/>
              <a:t> ) </a:t>
            </a:r>
            <a:r>
              <a:rPr lang="en-US" sz="3400" dirty="0" err="1"/>
              <a:t>tidak</a:t>
            </a:r>
            <a:r>
              <a:rPr lang="en-US" sz="3400" dirty="0"/>
              <a:t> </a:t>
            </a:r>
            <a:r>
              <a:rPr lang="en-US" sz="3400" dirty="0" err="1"/>
              <a:t>dibenarkan</a:t>
            </a:r>
            <a:r>
              <a:rPr lang="en-US" sz="3400" dirty="0"/>
              <a:t> </a:t>
            </a:r>
            <a:r>
              <a:rPr lang="en-US" sz="3400" dirty="0" err="1"/>
              <a:t>menggunakan</a:t>
            </a:r>
            <a:r>
              <a:rPr lang="en-US" sz="3400" dirty="0"/>
              <a:t> sendal </a:t>
            </a:r>
            <a:r>
              <a:rPr lang="en-US" sz="3400" dirty="0" err="1"/>
              <a:t>dalam</a:t>
            </a:r>
            <a:r>
              <a:rPr lang="en-US" sz="3400" dirty="0"/>
              <a:t> </a:t>
            </a:r>
            <a:r>
              <a:rPr lang="en-US" sz="3400" dirty="0" err="1"/>
              <a:t>bentuk</a:t>
            </a:r>
            <a:r>
              <a:rPr lang="en-US" sz="3400" dirty="0"/>
              <a:t> </a:t>
            </a:r>
            <a:r>
              <a:rPr lang="en-US" sz="3400" dirty="0" err="1"/>
              <a:t>apapun</a:t>
            </a:r>
            <a:r>
              <a:rPr lang="en-US" sz="3400" dirty="0"/>
              <a:t>,</a:t>
            </a:r>
          </a:p>
          <a:p>
            <a:pPr marL="457200" indent="-457200" algn="just">
              <a:buAutoNum type="arabicPeriod"/>
            </a:pPr>
            <a:r>
              <a:rPr lang="en-US" sz="3400" dirty="0" err="1"/>
              <a:t>Terkhusus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keterangan</a:t>
            </a:r>
            <a:r>
              <a:rPr lang="en-US" sz="3400" dirty="0"/>
              <a:t> </a:t>
            </a:r>
            <a:r>
              <a:rPr lang="en-US" sz="3400" dirty="0" err="1"/>
              <a:t>kelas</a:t>
            </a:r>
            <a:r>
              <a:rPr lang="en-US" sz="3400" dirty="0"/>
              <a:t> XII </a:t>
            </a:r>
            <a:r>
              <a:rPr lang="en-US" sz="3400" dirty="0" err="1"/>
              <a:t>atau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mengikuti</a:t>
            </a:r>
            <a:r>
              <a:rPr lang="en-US" sz="3400" dirty="0"/>
              <a:t> </a:t>
            </a:r>
            <a:r>
              <a:rPr lang="en-US" sz="3400" dirty="0" err="1"/>
              <a:t>ujian</a:t>
            </a:r>
            <a:r>
              <a:rPr lang="en-US" sz="3400" dirty="0"/>
              <a:t> </a:t>
            </a:r>
            <a:r>
              <a:rPr lang="en-US" sz="3400" dirty="0" err="1"/>
              <a:t>sekolah</a:t>
            </a:r>
            <a:r>
              <a:rPr lang="en-US" sz="3400" dirty="0"/>
              <a:t> </a:t>
            </a:r>
            <a:r>
              <a:rPr lang="en-US" sz="3400" dirty="0" err="1"/>
              <a:t>berbasis</a:t>
            </a:r>
            <a:r>
              <a:rPr lang="en-US" sz="3400" dirty="0"/>
              <a:t> </a:t>
            </a:r>
            <a:r>
              <a:rPr lang="en-US" sz="3400" dirty="0" err="1"/>
              <a:t>webase</a:t>
            </a:r>
            <a:r>
              <a:rPr lang="en-US" sz="3400" dirty="0"/>
              <a:t> </a:t>
            </a:r>
            <a:r>
              <a:rPr lang="en-US" sz="3400" dirty="0" err="1"/>
              <a:t>diharapkan</a:t>
            </a:r>
            <a:r>
              <a:rPr lang="en-US" sz="3400" dirty="0"/>
              <a:t> </a:t>
            </a:r>
            <a:r>
              <a:rPr lang="en-US" sz="3400" dirty="0" err="1"/>
              <a:t>membawa</a:t>
            </a:r>
            <a:r>
              <a:rPr lang="en-US" sz="3400" dirty="0"/>
              <a:t> </a:t>
            </a:r>
            <a:r>
              <a:rPr lang="en-US" sz="3400" dirty="0" err="1"/>
              <a:t>foto</a:t>
            </a:r>
            <a:r>
              <a:rPr lang="en-US" sz="3400" dirty="0"/>
              <a:t> </a:t>
            </a:r>
            <a:r>
              <a:rPr lang="en-US" sz="3400" dirty="0" err="1"/>
              <a:t>ukuran</a:t>
            </a:r>
            <a:r>
              <a:rPr lang="en-US" sz="3400" dirty="0"/>
              <a:t> 3x4 </a:t>
            </a:r>
            <a:r>
              <a:rPr lang="en-US" sz="3400" dirty="0" err="1"/>
              <a:t>berlatar</a:t>
            </a:r>
            <a:r>
              <a:rPr lang="en-US" sz="3400" dirty="0"/>
              <a:t> </a:t>
            </a:r>
            <a:r>
              <a:rPr lang="en-US" sz="3400" dirty="0" err="1"/>
              <a:t>belakang</a:t>
            </a:r>
            <a:r>
              <a:rPr lang="en-US" sz="3400" dirty="0"/>
              <a:t> </a:t>
            </a:r>
            <a:r>
              <a:rPr lang="en-US" sz="3400" dirty="0" err="1"/>
              <a:t>merah</a:t>
            </a:r>
            <a:r>
              <a:rPr lang="en-US" sz="3400" dirty="0"/>
              <a:t>,</a:t>
            </a:r>
          </a:p>
          <a:p>
            <a:pPr marL="457200" indent="-457200" algn="just">
              <a:buAutoNum type="arabicPeriod"/>
            </a:pPr>
            <a:r>
              <a:rPr lang="en-US" sz="3400" dirty="0" err="1"/>
              <a:t>Terkhusus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keterangan</a:t>
            </a:r>
            <a:r>
              <a:rPr lang="en-US" sz="3400" dirty="0"/>
              <a:t> </a:t>
            </a:r>
            <a:r>
              <a:rPr lang="en-US" sz="3400" dirty="0" err="1"/>
              <a:t>akumulasi</a:t>
            </a:r>
            <a:r>
              <a:rPr lang="en-US" sz="3400" dirty="0"/>
              <a:t> </a:t>
            </a:r>
            <a:r>
              <a:rPr lang="en-US" sz="3400" dirty="0" err="1"/>
              <a:t>nilai</a:t>
            </a:r>
            <a:r>
              <a:rPr lang="en-US" sz="3400" dirty="0"/>
              <a:t> dan </a:t>
            </a:r>
            <a:r>
              <a:rPr lang="en-US" sz="3400" dirty="0" err="1"/>
              <a:t>transkrip</a:t>
            </a:r>
            <a:r>
              <a:rPr lang="en-US" sz="3400" dirty="0"/>
              <a:t> </a:t>
            </a:r>
            <a:r>
              <a:rPr lang="en-US" sz="3400" dirty="0" err="1"/>
              <a:t>nilai</a:t>
            </a:r>
            <a:r>
              <a:rPr lang="en-US" sz="3400" dirty="0"/>
              <a:t> </a:t>
            </a:r>
            <a:r>
              <a:rPr lang="en-US" sz="3400" dirty="0" err="1"/>
              <a:t>sekolah</a:t>
            </a:r>
            <a:r>
              <a:rPr lang="en-US" sz="3400" dirty="0"/>
              <a:t> </a:t>
            </a:r>
            <a:r>
              <a:rPr lang="en-US" sz="3400" dirty="0" err="1"/>
              <a:t>serta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keterangan</a:t>
            </a:r>
            <a:r>
              <a:rPr lang="en-US" sz="3400" dirty="0"/>
              <a:t> </a:t>
            </a:r>
            <a:r>
              <a:rPr lang="en-US" sz="3400" dirty="0" err="1"/>
              <a:t>peringkat</a:t>
            </a:r>
            <a:r>
              <a:rPr lang="en-US" sz="3400" dirty="0"/>
              <a:t>/</a:t>
            </a:r>
            <a:r>
              <a:rPr lang="en-US" sz="3400" dirty="0" err="1"/>
              <a:t>prestasi</a:t>
            </a:r>
            <a:r>
              <a:rPr lang="en-US" sz="3400" dirty="0"/>
              <a:t> </a:t>
            </a:r>
            <a:r>
              <a:rPr lang="en-US" sz="3400" dirty="0" err="1"/>
              <a:t>sekolah</a:t>
            </a:r>
            <a:r>
              <a:rPr lang="en-US" sz="3400" dirty="0"/>
              <a:t> </a:t>
            </a:r>
            <a:r>
              <a:rPr lang="en-US" sz="3400" dirty="0" err="1"/>
              <a:t>diharapkan</a:t>
            </a:r>
            <a:r>
              <a:rPr lang="en-US" sz="3400" dirty="0"/>
              <a:t> </a:t>
            </a:r>
            <a:r>
              <a:rPr lang="en-US" sz="3400" dirty="0" err="1"/>
              <a:t>membawa</a:t>
            </a:r>
            <a:r>
              <a:rPr lang="en-US" sz="3400" dirty="0"/>
              <a:t> </a:t>
            </a:r>
            <a:r>
              <a:rPr lang="en-US" sz="3400" dirty="0" err="1"/>
              <a:t>fotocopy</a:t>
            </a:r>
            <a:r>
              <a:rPr lang="en-US" sz="3400" dirty="0"/>
              <a:t> </a:t>
            </a:r>
            <a:r>
              <a:rPr lang="en-US" sz="3400" dirty="0" err="1"/>
              <a:t>rapor</a:t>
            </a:r>
            <a:r>
              <a:rPr lang="en-US" sz="3400" dirty="0"/>
              <a:t> semester 1 </a:t>
            </a:r>
            <a:r>
              <a:rPr lang="en-US" sz="3400" dirty="0" err="1"/>
              <a:t>sampai</a:t>
            </a:r>
            <a:r>
              <a:rPr lang="en-US" sz="3400" dirty="0"/>
              <a:t> 5,</a:t>
            </a:r>
          </a:p>
          <a:p>
            <a:pPr marL="457200" indent="-457200" algn="just">
              <a:buAutoNum type="arabicPeriod"/>
            </a:pPr>
            <a:r>
              <a:rPr lang="en-US" sz="3400" dirty="0"/>
              <a:t>Dan </a:t>
            </a:r>
            <a:r>
              <a:rPr lang="en-US" sz="3400" dirty="0" err="1"/>
              <a:t>Untuk</a:t>
            </a:r>
            <a:r>
              <a:rPr lang="en-US" sz="3400" dirty="0"/>
              <a:t> </a:t>
            </a:r>
            <a:r>
              <a:rPr lang="en-US" sz="3400" dirty="0" err="1"/>
              <a:t>kepengurusan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lainnya</a:t>
            </a:r>
            <a:r>
              <a:rPr lang="en-US" sz="3400" dirty="0"/>
              <a:t> </a:t>
            </a:r>
            <a:r>
              <a:rPr lang="en-US" sz="3400" dirty="0" err="1"/>
              <a:t>silahkan</a:t>
            </a:r>
            <a:r>
              <a:rPr lang="en-US" sz="3400" dirty="0"/>
              <a:t> </a:t>
            </a:r>
            <a:r>
              <a:rPr lang="en-US" sz="3400" dirty="0" err="1"/>
              <a:t>datang</a:t>
            </a:r>
            <a:r>
              <a:rPr lang="en-US" sz="3400" dirty="0"/>
              <a:t> </a:t>
            </a:r>
            <a:r>
              <a:rPr lang="en-US" sz="3400" dirty="0" err="1"/>
              <a:t>langsung</a:t>
            </a:r>
            <a:r>
              <a:rPr lang="en-US" sz="3400" dirty="0"/>
              <a:t> </a:t>
            </a:r>
            <a:r>
              <a:rPr lang="en-US" sz="3400" dirty="0" err="1"/>
              <a:t>ke</a:t>
            </a:r>
            <a:r>
              <a:rPr lang="en-US" sz="3400" dirty="0"/>
              <a:t> </a:t>
            </a:r>
            <a:r>
              <a:rPr lang="en-US" sz="3400" dirty="0" err="1"/>
              <a:t>sekolah</a:t>
            </a:r>
            <a:r>
              <a:rPr lang="en-US" sz="3400" dirty="0"/>
              <a:t> </a:t>
            </a:r>
            <a:r>
              <a:rPr lang="en-US" sz="3400" dirty="0" err="1"/>
              <a:t>bagian</a:t>
            </a:r>
            <a:r>
              <a:rPr lang="en-US" sz="3400" dirty="0"/>
              <a:t> tata </a:t>
            </a:r>
            <a:r>
              <a:rPr lang="en-US" sz="3400" dirty="0" err="1"/>
              <a:t>usaha</a:t>
            </a:r>
            <a:r>
              <a:rPr lang="en-US" sz="3400" dirty="0"/>
              <a:t>, dan juga </a:t>
            </a:r>
            <a:r>
              <a:rPr lang="en-US" sz="3400" dirty="0" err="1"/>
              <a:t>bagi</a:t>
            </a:r>
            <a:r>
              <a:rPr lang="en-US" sz="3400" dirty="0"/>
              <a:t> yang </a:t>
            </a:r>
            <a:r>
              <a:rPr lang="en-US" sz="3400" dirty="0" err="1"/>
              <a:t>ingin</a:t>
            </a:r>
            <a:r>
              <a:rPr lang="en-US" sz="3400" dirty="0"/>
              <a:t> </a:t>
            </a:r>
            <a:r>
              <a:rPr lang="en-US" sz="3400" dirty="0" err="1"/>
              <a:t>memfotocopy</a:t>
            </a:r>
            <a:r>
              <a:rPr lang="en-US" sz="3400" dirty="0"/>
              <a:t> </a:t>
            </a:r>
            <a:r>
              <a:rPr lang="en-US" sz="3400" dirty="0" err="1"/>
              <a:t>rapor</a:t>
            </a:r>
            <a:r>
              <a:rPr lang="en-US" sz="3400" dirty="0"/>
              <a:t> semester </a:t>
            </a:r>
            <a:r>
              <a:rPr lang="en-US" sz="3400" dirty="0" err="1"/>
              <a:t>diharapkan</a:t>
            </a:r>
            <a:r>
              <a:rPr lang="en-US" sz="3400" dirty="0"/>
              <a:t> </a:t>
            </a:r>
            <a:r>
              <a:rPr lang="en-US" sz="3400" dirty="0" err="1"/>
              <a:t>sudah</a:t>
            </a:r>
            <a:r>
              <a:rPr lang="en-US" sz="3400" dirty="0"/>
              <a:t> di </a:t>
            </a:r>
            <a:r>
              <a:rPr lang="en-US" sz="3400" dirty="0" err="1"/>
              <a:t>tanda</a:t>
            </a:r>
            <a:r>
              <a:rPr lang="en-US" sz="3400" dirty="0"/>
              <a:t> </a:t>
            </a:r>
            <a:r>
              <a:rPr lang="en-US" sz="3400" dirty="0" err="1"/>
              <a:t>tangani</a:t>
            </a:r>
            <a:r>
              <a:rPr lang="en-US" sz="3400" dirty="0"/>
              <a:t> oleh orang </a:t>
            </a:r>
            <a:r>
              <a:rPr lang="en-US" sz="3400" dirty="0" err="1"/>
              <a:t>tua</a:t>
            </a:r>
            <a:r>
              <a:rPr lang="en-US" sz="3400" dirty="0"/>
              <a:t> </a:t>
            </a:r>
            <a:r>
              <a:rPr lang="en-US" sz="3400" dirty="0" err="1"/>
              <a:t>sebelum</a:t>
            </a:r>
            <a:r>
              <a:rPr lang="en-US" sz="3400" dirty="0"/>
              <a:t> </a:t>
            </a:r>
            <a:r>
              <a:rPr lang="en-US" sz="3400" dirty="0" err="1"/>
              <a:t>difotocopy</a:t>
            </a:r>
            <a:r>
              <a:rPr lang="en-US" sz="3400" dirty="0"/>
              <a:t>,</a:t>
            </a:r>
          </a:p>
          <a:p>
            <a:pPr marL="457200" indent="-457200" algn="just">
              <a:buAutoNum type="arabicPeriod"/>
            </a:pPr>
            <a:r>
              <a:rPr lang="en-US" sz="3400" dirty="0" err="1"/>
              <a:t>Dalam</a:t>
            </a:r>
            <a:r>
              <a:rPr lang="en-US" sz="3400" dirty="0"/>
              <a:t> </a:t>
            </a:r>
            <a:r>
              <a:rPr lang="en-US" sz="3400" dirty="0" err="1"/>
              <a:t>kepengurusan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tidak</a:t>
            </a:r>
            <a:r>
              <a:rPr lang="en-US" sz="3400" dirty="0"/>
              <a:t> </a:t>
            </a:r>
            <a:r>
              <a:rPr lang="en-US" sz="3400" dirty="0" err="1"/>
              <a:t>dapat</a:t>
            </a:r>
            <a:r>
              <a:rPr lang="en-US" sz="3400" dirty="0"/>
              <a:t> </a:t>
            </a:r>
            <a:r>
              <a:rPr lang="en-US" sz="3400" dirty="0" err="1"/>
              <a:t>diwakilkan</a:t>
            </a:r>
            <a:r>
              <a:rPr lang="en-US" sz="3400" dirty="0"/>
              <a:t> oleh </a:t>
            </a:r>
            <a:r>
              <a:rPr lang="en-US" sz="3400" dirty="0" err="1"/>
              <a:t>siapapun</a:t>
            </a:r>
            <a:r>
              <a:rPr lang="en-US" sz="3400" dirty="0"/>
              <a:t>, </a:t>
            </a:r>
            <a:r>
              <a:rPr lang="en-US" sz="3400" dirty="0" err="1"/>
              <a:t>terkecuali</a:t>
            </a:r>
            <a:r>
              <a:rPr lang="en-US" sz="3400" dirty="0"/>
              <a:t> </a:t>
            </a:r>
            <a:r>
              <a:rPr lang="en-US" sz="3400" dirty="0" err="1"/>
              <a:t>dirawat</a:t>
            </a:r>
            <a:r>
              <a:rPr lang="en-US" sz="3400" dirty="0"/>
              <a:t> di </a:t>
            </a:r>
            <a:r>
              <a:rPr lang="en-US" sz="3400" dirty="0" err="1"/>
              <a:t>rumah</a:t>
            </a:r>
            <a:r>
              <a:rPr lang="en-US" sz="3400" dirty="0"/>
              <a:t> </a:t>
            </a:r>
            <a:r>
              <a:rPr lang="en-US" sz="3400" dirty="0" err="1"/>
              <a:t>sakit</a:t>
            </a:r>
            <a:r>
              <a:rPr lang="en-US" sz="3400" dirty="0"/>
              <a:t> </a:t>
            </a:r>
            <a:r>
              <a:rPr lang="en-US" sz="3400" dirty="0" err="1"/>
              <a:t>dengan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dari</a:t>
            </a:r>
            <a:r>
              <a:rPr lang="en-US" sz="3400" dirty="0"/>
              <a:t> </a:t>
            </a:r>
            <a:r>
              <a:rPr lang="en-US" sz="3400" dirty="0" err="1"/>
              <a:t>dokter</a:t>
            </a:r>
            <a:r>
              <a:rPr lang="en-US" sz="3400" dirty="0"/>
              <a:t>,</a:t>
            </a:r>
          </a:p>
          <a:p>
            <a:pPr marL="457200" indent="-457200" algn="just">
              <a:buAutoNum type="arabicPeriod"/>
            </a:pPr>
            <a:r>
              <a:rPr lang="en-US" sz="3400" dirty="0" err="1"/>
              <a:t>Jadwal</a:t>
            </a:r>
            <a:r>
              <a:rPr lang="en-US" sz="3400" dirty="0"/>
              <a:t> </a:t>
            </a:r>
            <a:r>
              <a:rPr lang="en-US" sz="3400" dirty="0" err="1"/>
              <a:t>pelayanan</a:t>
            </a:r>
            <a:r>
              <a:rPr lang="en-US" sz="3400" dirty="0"/>
              <a:t> </a:t>
            </a:r>
            <a:r>
              <a:rPr lang="en-US" sz="3400" dirty="0" err="1"/>
              <a:t>surat</a:t>
            </a:r>
            <a:r>
              <a:rPr lang="en-US" sz="3400" dirty="0"/>
              <a:t> </a:t>
            </a:r>
            <a:r>
              <a:rPr lang="en-US" sz="3400" dirty="0" err="1"/>
              <a:t>siswa</a:t>
            </a:r>
            <a:r>
              <a:rPr lang="en-US" sz="3400" dirty="0"/>
              <a:t>/</a:t>
            </a:r>
            <a:r>
              <a:rPr lang="en-US" sz="3400" dirty="0" err="1"/>
              <a:t>i</a:t>
            </a:r>
            <a:r>
              <a:rPr lang="en-US" sz="3400" dirty="0"/>
              <a:t> </a:t>
            </a:r>
            <a:r>
              <a:rPr lang="en-US" sz="3400" dirty="0" err="1"/>
              <a:t>kelas</a:t>
            </a:r>
            <a:r>
              <a:rPr lang="en-US" sz="3400" dirty="0"/>
              <a:t> XII </a:t>
            </a:r>
            <a:r>
              <a:rPr lang="en-US" sz="3400" dirty="0" err="1"/>
              <a:t>mulai</a:t>
            </a:r>
            <a:r>
              <a:rPr lang="en-US" sz="3400" dirty="0"/>
              <a:t> jam 08.00 </a:t>
            </a:r>
            <a:r>
              <a:rPr lang="en-US" sz="3400" dirty="0" err="1"/>
              <a:t>s.d</a:t>
            </a:r>
            <a:r>
              <a:rPr lang="en-US" sz="3400" dirty="0"/>
              <a:t> 15.00 </a:t>
            </a:r>
            <a:r>
              <a:rPr lang="en-US" sz="3400" dirty="0" err="1"/>
              <a:t>wib</a:t>
            </a:r>
            <a:r>
              <a:rPr lang="en-US" sz="3400" dirty="0"/>
              <a:t>, </a:t>
            </a:r>
            <a:r>
              <a:rPr lang="en-US" sz="3400" dirty="0" err="1"/>
              <a:t>terkecuali</a:t>
            </a:r>
            <a:r>
              <a:rPr lang="en-US" sz="3400" dirty="0"/>
              <a:t> Ketika </a:t>
            </a:r>
            <a:r>
              <a:rPr lang="en-US" sz="3400" dirty="0" err="1"/>
              <a:t>saya</a:t>
            </a:r>
            <a:r>
              <a:rPr lang="en-US" sz="3400" dirty="0"/>
              <a:t> </a:t>
            </a:r>
            <a:r>
              <a:rPr lang="en-US" sz="3400" dirty="0" err="1"/>
              <a:t>ada</a:t>
            </a:r>
            <a:r>
              <a:rPr lang="en-US" sz="3400" dirty="0"/>
              <a:t> </a:t>
            </a:r>
            <a:r>
              <a:rPr lang="en-US" sz="3400" dirty="0" err="1"/>
              <a:t>urusan</a:t>
            </a:r>
            <a:r>
              <a:rPr lang="en-US" sz="3400" dirty="0"/>
              <a:t> </a:t>
            </a:r>
            <a:r>
              <a:rPr lang="en-US" sz="3400" dirty="0" err="1"/>
              <a:t>ke</a:t>
            </a:r>
            <a:r>
              <a:rPr lang="en-US" sz="3400" dirty="0"/>
              <a:t> </a:t>
            </a:r>
            <a:r>
              <a:rPr lang="en-US" sz="3400" dirty="0" err="1"/>
              <a:t>dinas</a:t>
            </a:r>
            <a:r>
              <a:rPr lang="en-US" sz="3400" dirty="0"/>
              <a:t> </a:t>
            </a:r>
            <a:r>
              <a:rPr lang="en-US" sz="3400" dirty="0" err="1"/>
              <a:t>mulai</a:t>
            </a:r>
            <a:r>
              <a:rPr lang="en-US" sz="3400" dirty="0"/>
              <a:t> jam 10.00 </a:t>
            </a:r>
            <a:r>
              <a:rPr lang="en-US" sz="3400" dirty="0" err="1"/>
              <a:t>s.d</a:t>
            </a:r>
            <a:r>
              <a:rPr lang="en-US" sz="3400" dirty="0"/>
              <a:t> 17.30 </a:t>
            </a:r>
            <a:r>
              <a:rPr lang="en-US" sz="3400" dirty="0" err="1"/>
              <a:t>wib</a:t>
            </a:r>
            <a:r>
              <a:rPr lang="en-US" sz="3400" dirty="0"/>
              <a:t>. </a:t>
            </a:r>
            <a:r>
              <a:rPr lang="en-US" sz="3400" dirty="0" err="1"/>
              <a:t>Atau</a:t>
            </a:r>
            <a:r>
              <a:rPr lang="en-US" sz="3400" dirty="0"/>
              <a:t> </a:t>
            </a:r>
            <a:r>
              <a:rPr lang="en-US" sz="3400" dirty="0" err="1"/>
              <a:t>sesuai</a:t>
            </a:r>
            <a:r>
              <a:rPr lang="en-US" sz="3400" dirty="0"/>
              <a:t> </a:t>
            </a:r>
            <a:r>
              <a:rPr lang="en-US" sz="3400" dirty="0" err="1"/>
              <a:t>pemberitahuan</a:t>
            </a:r>
            <a:r>
              <a:rPr lang="en-US" sz="3400" dirty="0"/>
              <a:t> di grub </a:t>
            </a:r>
            <a:r>
              <a:rPr lang="en-US" sz="3400" dirty="0" err="1"/>
              <a:t>whatsapp</a:t>
            </a:r>
            <a:r>
              <a:rPr lang="en-US" sz="3400" dirty="0"/>
              <a:t>,</a:t>
            </a:r>
          </a:p>
          <a:p>
            <a:pPr algn="just"/>
            <a:endParaRPr lang="en-US" sz="26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8F52DEA-22BF-4FED-9D23-C13026E59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919358"/>
              </p:ext>
            </p:extLst>
          </p:nvPr>
        </p:nvGraphicFramePr>
        <p:xfrm>
          <a:off x="8459305" y="5426742"/>
          <a:ext cx="2871304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304">
                  <a:extLst>
                    <a:ext uri="{9D8B030D-6E8A-4147-A177-3AD203B41FA5}">
                      <a16:colId xmlns:a16="http://schemas.microsoft.com/office/drawing/2014/main" val="28541115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Lubuk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alung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31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Maret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2023</a:t>
                      </a:r>
                    </a:p>
                    <a:p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Administrasi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Sekolah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867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                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dto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1722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Zainal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Minanjar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S.Kom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3261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2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208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Bernard MT Condensed</vt:lpstr>
      <vt:lpstr>Calibri</vt:lpstr>
      <vt:lpstr>Calibri Light</vt:lpstr>
      <vt:lpstr>Office Theme</vt:lpstr>
      <vt:lpstr>STANDAR OPERASIONAL PELAYANAN ADMINISTRASI SURAT UNTUK KELAS XII TAMAT TAHUN 2023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 OP SURAT UNTUK KELAS XII TAMAT TAHUN 2023</dc:title>
  <dc:creator>USER</dc:creator>
  <cp:lastModifiedBy>USER</cp:lastModifiedBy>
  <cp:revision>8</cp:revision>
  <dcterms:created xsi:type="dcterms:W3CDTF">2023-04-01T17:55:31Z</dcterms:created>
  <dcterms:modified xsi:type="dcterms:W3CDTF">2023-04-01T18:29:59Z</dcterms:modified>
</cp:coreProperties>
</file>